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257" r:id="rId2"/>
    <p:sldId id="259" r:id="rId3"/>
    <p:sldId id="260" r:id="rId4"/>
    <p:sldId id="261" r:id="rId5"/>
    <p:sldId id="262" r:id="rId6"/>
    <p:sldId id="270" r:id="rId7"/>
    <p:sldId id="263" r:id="rId8"/>
    <p:sldId id="264" r:id="rId9"/>
    <p:sldId id="265" r:id="rId10"/>
    <p:sldId id="268" r:id="rId11"/>
    <p:sldId id="269" r:id="rId12"/>
  </p:sldIdLst>
  <p:sldSz cx="12192000" cy="6858000"/>
  <p:notesSz cx="6858000" cy="9144000"/>
  <p:defaultTextStyle>
    <a:defPPr rtl="0">
      <a:defRPr lang="bg-BG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9113A1C-5A34-43EF-8EFE-39CD63853B17}" v="1361" dt="2021-11-07T04:59:50.89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ен стил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5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378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858" y="10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горния колонтитул 1">
            <a:extLst>
              <a:ext uri="{FF2B5EF4-FFF2-40B4-BE49-F238E27FC236}">
                <a16:creationId xmlns:a16="http://schemas.microsoft.com/office/drawing/2014/main" id="{52780DC7-29C5-4D1C-A591-A8445B983E7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Контейнер за дата 2">
            <a:extLst>
              <a:ext uri="{FF2B5EF4-FFF2-40B4-BE49-F238E27FC236}">
                <a16:creationId xmlns:a16="http://schemas.microsoft.com/office/drawing/2014/main" id="{F903BD5B-3BDE-4480-9097-863B586A805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50DFF9-D8E9-4F2A-B9F1-4985679C096A}" type="datetime1">
              <a:rPr lang="bg-BG" smtClean="0"/>
              <a:t>9.11.2021 г.</a:t>
            </a:fld>
            <a:endParaRPr lang="bg-BG" dirty="0"/>
          </a:p>
        </p:txBody>
      </p:sp>
      <p:sp>
        <p:nvSpPr>
          <p:cNvPr id="4" name="Контейнер за долния колонтитул 3">
            <a:extLst>
              <a:ext uri="{FF2B5EF4-FFF2-40B4-BE49-F238E27FC236}">
                <a16:creationId xmlns:a16="http://schemas.microsoft.com/office/drawing/2014/main" id="{DC3C9D59-3132-44B3-AEDE-2AAD1708732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5" name="Контейнер за номер на слайда 4">
            <a:extLst>
              <a:ext uri="{FF2B5EF4-FFF2-40B4-BE49-F238E27FC236}">
                <a16:creationId xmlns:a16="http://schemas.microsoft.com/office/drawing/2014/main" id="{9D924885-1CDA-4412-BB8B-3AE64466F8A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739A43-6DC3-422E-8DB4-5B3E8B69AFF1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9750555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горния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 noProof="0"/>
          </a:p>
        </p:txBody>
      </p:sp>
      <p:sp>
        <p:nvSpPr>
          <p:cNvPr id="3" name="Контейнер за 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3044A5-1691-448D-81DE-0AE834861BA4}" type="datetime1">
              <a:rPr lang="bg-BG" noProof="0" smtClean="0"/>
              <a:pPr/>
              <a:t>9.11.2021 г.</a:t>
            </a:fld>
            <a:endParaRPr lang="bg-BG" noProof="0"/>
          </a:p>
        </p:txBody>
      </p:sp>
      <p:sp>
        <p:nvSpPr>
          <p:cNvPr id="4" name="Контейнер за изображение на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bg-BG" noProof="0"/>
          </a:p>
        </p:txBody>
      </p:sp>
      <p:sp>
        <p:nvSpPr>
          <p:cNvPr id="5" name="Контейнер за бележ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bg-BG" noProof="0"/>
              <a:t>Щракнете, за да редактирате стиловете на текста в образеца</a:t>
            </a:r>
          </a:p>
          <a:p>
            <a:pPr lvl="1"/>
            <a:r>
              <a:rPr lang="bg-BG" noProof="0"/>
              <a:t>Второ ниво</a:t>
            </a:r>
          </a:p>
          <a:p>
            <a:pPr lvl="2"/>
            <a:r>
              <a:rPr lang="bg-BG" noProof="0"/>
              <a:t>Трето ниво</a:t>
            </a:r>
          </a:p>
          <a:p>
            <a:pPr lvl="3"/>
            <a:r>
              <a:rPr lang="bg-BG" noProof="0"/>
              <a:t>Четвърто ниво</a:t>
            </a:r>
          </a:p>
          <a:p>
            <a:pPr lvl="4"/>
            <a:r>
              <a:rPr lang="bg-BG" noProof="0"/>
              <a:t>Пето ниво</a:t>
            </a:r>
          </a:p>
        </p:txBody>
      </p:sp>
      <p:sp>
        <p:nvSpPr>
          <p:cNvPr id="6" name="Контейнер за долния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bg-BG" noProof="0"/>
          </a:p>
        </p:txBody>
      </p:sp>
      <p:sp>
        <p:nvSpPr>
          <p:cNvPr id="7" name="Контейнер за номер на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49F4F1-ECE5-4BF0-9CDB-7D4DF9BAE5C6}" type="slidenum">
              <a:rPr lang="bg-BG" noProof="0" smtClean="0"/>
              <a:t>‹#›</a:t>
            </a:fld>
            <a:endParaRPr lang="bg-BG" noProof="0"/>
          </a:p>
        </p:txBody>
      </p:sp>
    </p:spTree>
    <p:extLst>
      <p:ext uri="{BB962C8B-B14F-4D97-AF65-F5344CB8AC3E}">
        <p14:creationId xmlns:p14="http://schemas.microsoft.com/office/powerpoint/2010/main" val="16141179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Заглавен слайд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rtlCol="0"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bg-BG" noProof="0"/>
              <a:t>Редакт. стил загл. образец</a:t>
            </a:r>
          </a:p>
        </p:txBody>
      </p:sp>
      <p:sp>
        <p:nvSpPr>
          <p:cNvPr id="3" name="Подзаглавие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 rtlCol="0"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bg-BG" noProof="0"/>
              <a:t>Щракнете, за да редактирате стила на подзаглавието в образеца</a:t>
            </a:r>
          </a:p>
        </p:txBody>
      </p:sp>
      <p:sp>
        <p:nvSpPr>
          <p:cNvPr id="4" name="Контейнер за дата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 rtl="0"/>
            <a:fld id="{908621D7-224A-430A-A592-6CDC2C917898}" type="datetime1">
              <a:rPr lang="bg-BG" noProof="0" smtClean="0"/>
              <a:t>9.11.2021 г.</a:t>
            </a:fld>
            <a:endParaRPr lang="bg-BG" noProof="0"/>
          </a:p>
        </p:txBody>
      </p:sp>
      <p:sp>
        <p:nvSpPr>
          <p:cNvPr id="5" name="Контейнер за долен колонтитул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 rtlCol="0"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pPr rtl="0"/>
            <a:endParaRPr lang="bg-BG" noProof="0"/>
          </a:p>
        </p:txBody>
      </p:sp>
      <p:sp>
        <p:nvSpPr>
          <p:cNvPr id="6" name="Контейнер за номер на слайд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bg-BG" noProof="0" smtClean="0"/>
              <a:pPr rtl="0"/>
              <a:t>‹#›</a:t>
            </a:fld>
            <a:endParaRPr lang="bg-BG" noProof="0"/>
          </a:p>
        </p:txBody>
      </p:sp>
      <p:grpSp>
        <p:nvGrpSpPr>
          <p:cNvPr id="7" name="Група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Свободна линия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Свободна линия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лавие и вертикален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bg-BG" noProof="0"/>
              <a:t>Редакт. стил загл. образец</a:t>
            </a:r>
          </a:p>
        </p:txBody>
      </p:sp>
      <p:sp>
        <p:nvSpPr>
          <p:cNvPr id="3" name="Контейнер за вертикален текст 2"/>
          <p:cNvSpPr>
            <a:spLocks noGrp="1"/>
          </p:cNvSpPr>
          <p:nvPr>
            <p:ph type="body" orient="vert" idx="1" hasCustomPrompt="1"/>
          </p:nvPr>
        </p:nvSpPr>
        <p:spPr>
          <a:xfrm>
            <a:off x="1371600" y="2295525"/>
            <a:ext cx="9601200" cy="3571875"/>
          </a:xfrm>
        </p:spPr>
        <p:txBody>
          <a:bodyPr vert="eaVert" rtlCol="0"/>
          <a:lstStyle/>
          <a:p>
            <a:pPr lvl="0" rtl="0"/>
            <a:r>
              <a:rPr lang="bg-BG" noProof="0"/>
              <a:t>Редактиране на стиловете на текста на образеца</a:t>
            </a:r>
          </a:p>
          <a:p>
            <a:pPr lvl="1" rtl="0"/>
            <a:r>
              <a:rPr lang="bg-BG" noProof="0"/>
              <a:t>Второ ниво</a:t>
            </a:r>
          </a:p>
          <a:p>
            <a:pPr lvl="2" rtl="0"/>
            <a:r>
              <a:rPr lang="bg-BG" noProof="0"/>
              <a:t>Трето ниво</a:t>
            </a:r>
          </a:p>
          <a:p>
            <a:pPr lvl="3" rtl="0"/>
            <a:r>
              <a:rPr lang="bg-BG" noProof="0"/>
              <a:t>Четвърто ниво</a:t>
            </a:r>
          </a:p>
          <a:p>
            <a:pPr lvl="4" rtl="0"/>
            <a:r>
              <a:rPr lang="bg-BG" noProof="0"/>
              <a:t>Пето ниво</a:t>
            </a:r>
          </a:p>
        </p:txBody>
      </p:sp>
      <p:sp>
        <p:nvSpPr>
          <p:cNvPr id="4" name="Контейнер за 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9A1D22B-1412-400A-8B38-8DF60B6776BC}" type="datetime1">
              <a:rPr lang="bg-BG" noProof="0" smtClean="0"/>
              <a:t>9.11.2021 г.</a:t>
            </a:fld>
            <a:endParaRPr lang="bg-BG" noProof="0"/>
          </a:p>
        </p:txBody>
      </p:sp>
      <p:sp>
        <p:nvSpPr>
          <p:cNvPr id="5" name="Контейнер за долен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bg-BG" noProof="0"/>
          </a:p>
        </p:txBody>
      </p:sp>
      <p:sp>
        <p:nvSpPr>
          <p:cNvPr id="6" name="Контейнер за номер на слайд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bg-BG" noProof="0" smtClean="0"/>
              <a:t>‹#›</a:t>
            </a:fld>
            <a:endParaRPr lang="bg-BG" noProof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но заглавие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но заглавие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 rtlCol="0"/>
          <a:lstStyle/>
          <a:p>
            <a:pPr rtl="0"/>
            <a:r>
              <a:rPr lang="bg-BG" noProof="0"/>
              <a:t>Редакт. стил загл. образец</a:t>
            </a:r>
          </a:p>
        </p:txBody>
      </p:sp>
      <p:sp>
        <p:nvSpPr>
          <p:cNvPr id="3" name="Контейнер за вертикален текст 2"/>
          <p:cNvSpPr>
            <a:spLocks noGrp="1"/>
          </p:cNvSpPr>
          <p:nvPr>
            <p:ph type="body" orient="vert" idx="1" hasCustomPrompt="1"/>
          </p:nvPr>
        </p:nvSpPr>
        <p:spPr>
          <a:xfrm>
            <a:off x="1371600" y="624156"/>
            <a:ext cx="8179641" cy="5243244"/>
          </a:xfrm>
        </p:spPr>
        <p:txBody>
          <a:bodyPr vert="eaVert" rtlCol="0"/>
          <a:lstStyle/>
          <a:p>
            <a:pPr lvl="0" rtl="0"/>
            <a:r>
              <a:rPr lang="bg-BG" noProof="0"/>
              <a:t>Редактиране на стиловете на текста на образеца</a:t>
            </a:r>
          </a:p>
          <a:p>
            <a:pPr lvl="1" rtl="0"/>
            <a:r>
              <a:rPr lang="bg-BG" noProof="0"/>
              <a:t>Второ ниво</a:t>
            </a:r>
          </a:p>
          <a:p>
            <a:pPr lvl="2" rtl="0"/>
            <a:r>
              <a:rPr lang="bg-BG" noProof="0"/>
              <a:t>Трето ниво</a:t>
            </a:r>
          </a:p>
          <a:p>
            <a:pPr lvl="3" rtl="0"/>
            <a:r>
              <a:rPr lang="bg-BG" noProof="0"/>
              <a:t>Четвърто ниво</a:t>
            </a:r>
          </a:p>
          <a:p>
            <a:pPr lvl="4" rtl="0"/>
            <a:r>
              <a:rPr lang="bg-BG" noProof="0"/>
              <a:t>Пето ниво</a:t>
            </a:r>
          </a:p>
        </p:txBody>
      </p:sp>
      <p:sp>
        <p:nvSpPr>
          <p:cNvPr id="4" name="Контейнер за 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08EB276-0219-4B11-9128-E22922A57FEC}" type="datetime1">
              <a:rPr lang="bg-BG" noProof="0" smtClean="0"/>
              <a:t>9.11.2021 г.</a:t>
            </a:fld>
            <a:endParaRPr lang="bg-BG" noProof="0"/>
          </a:p>
        </p:txBody>
      </p:sp>
      <p:sp>
        <p:nvSpPr>
          <p:cNvPr id="5" name="Контейнер за долен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bg-BG" noProof="0"/>
          </a:p>
        </p:txBody>
      </p:sp>
      <p:sp>
        <p:nvSpPr>
          <p:cNvPr id="6" name="Контейнер за номер на слайд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bg-BG" noProof="0" smtClean="0"/>
              <a:t>‹#›</a:t>
            </a:fld>
            <a:endParaRPr lang="bg-BG" noProof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лавие и съдържа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bg-BG" noProof="0"/>
              <a:t>Редакт. стил загл. образец</a:t>
            </a:r>
          </a:p>
        </p:txBody>
      </p:sp>
      <p:sp>
        <p:nvSpPr>
          <p:cNvPr id="3" name="Контейнер на съдържание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/>
          <a:p>
            <a:pPr lvl="0" rtl="0"/>
            <a:r>
              <a:rPr lang="bg-BG" noProof="0"/>
              <a:t>Редактиране на стиловете на текста на образеца</a:t>
            </a:r>
          </a:p>
          <a:p>
            <a:pPr lvl="1" rtl="0"/>
            <a:r>
              <a:rPr lang="bg-BG" noProof="0"/>
              <a:t>Второ ниво</a:t>
            </a:r>
          </a:p>
          <a:p>
            <a:pPr lvl="2" rtl="0"/>
            <a:r>
              <a:rPr lang="bg-BG" noProof="0"/>
              <a:t>Трето ниво</a:t>
            </a:r>
          </a:p>
          <a:p>
            <a:pPr lvl="3" rtl="0"/>
            <a:r>
              <a:rPr lang="bg-BG" noProof="0"/>
              <a:t>Четвърто ниво</a:t>
            </a:r>
          </a:p>
          <a:p>
            <a:pPr lvl="4" rtl="0"/>
            <a:r>
              <a:rPr lang="bg-BG" noProof="0"/>
              <a:t>Пето ниво</a:t>
            </a:r>
          </a:p>
        </p:txBody>
      </p:sp>
      <p:sp>
        <p:nvSpPr>
          <p:cNvPr id="4" name="Контейнер за 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577D47C-07E0-4B68-97A3-ACE6AD8CF9FD}" type="datetime1">
              <a:rPr lang="bg-BG" noProof="0" smtClean="0"/>
              <a:t>9.11.2021 г.</a:t>
            </a:fld>
            <a:endParaRPr lang="bg-BG" noProof="0"/>
          </a:p>
        </p:txBody>
      </p:sp>
      <p:sp>
        <p:nvSpPr>
          <p:cNvPr id="5" name="Контейнер за долен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bg-BG" noProof="0"/>
          </a:p>
        </p:txBody>
      </p:sp>
      <p:sp>
        <p:nvSpPr>
          <p:cNvPr id="6" name="Контейнер за номер на слайд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bg-BG" noProof="0" smtClean="0"/>
              <a:t>‹#›</a:t>
            </a:fld>
            <a:endParaRPr lang="bg-BG" noProof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лавка на раздел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rtlCol="0"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bg-BG" noProof="0"/>
              <a:t>Редакт. стил загл. образец</a:t>
            </a:r>
          </a:p>
        </p:txBody>
      </p:sp>
      <p:sp>
        <p:nvSpPr>
          <p:cNvPr id="3" name="Контейнер за текст 2"/>
          <p:cNvSpPr>
            <a:spLocks noGrp="1"/>
          </p:cNvSpPr>
          <p:nvPr>
            <p:ph type="body" idx="1" hasCustomPrompt="1"/>
          </p:nvPr>
        </p:nvSpPr>
        <p:spPr>
          <a:xfrm>
            <a:off x="765025" y="4216328"/>
            <a:ext cx="9612971" cy="1143324"/>
          </a:xfrm>
        </p:spPr>
        <p:txBody>
          <a:bodyPr rtlCol="0"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bg-BG" noProof="0"/>
              <a:t>Редактиране на стиловете на текста на образеца</a:t>
            </a:r>
          </a:p>
        </p:txBody>
      </p:sp>
      <p:sp>
        <p:nvSpPr>
          <p:cNvPr id="4" name="Контейнер за дата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8FCE1BFD-05BA-4C45-8C5F-46598A24A3BA}" type="datetime1">
              <a:rPr lang="bg-BG" noProof="0" smtClean="0"/>
              <a:t>9.11.2021 г.</a:t>
            </a:fld>
            <a:endParaRPr lang="bg-BG" noProof="0"/>
          </a:p>
        </p:txBody>
      </p:sp>
      <p:sp>
        <p:nvSpPr>
          <p:cNvPr id="5" name="Контейнер за долен колонтитул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 rtlCol="0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bg-BG" noProof="0"/>
          </a:p>
        </p:txBody>
      </p:sp>
      <p:sp>
        <p:nvSpPr>
          <p:cNvPr id="6" name="Контейнер за номер на слайд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bg-BG" noProof="0" smtClean="0"/>
              <a:pPr rtl="0"/>
              <a:t>‹#›</a:t>
            </a:fld>
            <a:endParaRPr lang="bg-BG" noProof="0"/>
          </a:p>
        </p:txBody>
      </p:sp>
      <p:sp>
        <p:nvSpPr>
          <p:cNvPr id="7" name="Свободна линия 6" title="Маркер за изрязване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е съдържан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r>
              <a:rPr lang="bg-BG" noProof="0"/>
              <a:t>Редакт. стил загл. образец</a:t>
            </a:r>
          </a:p>
        </p:txBody>
      </p:sp>
      <p:sp>
        <p:nvSpPr>
          <p:cNvPr id="3" name="Контейнер на съдържание 2"/>
          <p:cNvSpPr>
            <a:spLocks noGrp="1"/>
          </p:cNvSpPr>
          <p:nvPr>
            <p:ph sz="half" idx="1" hasCustomPrompt="1"/>
          </p:nvPr>
        </p:nvSpPr>
        <p:spPr>
          <a:xfrm>
            <a:off x="1371600" y="2285999"/>
            <a:ext cx="4447786" cy="3581401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bg-BG" noProof="0"/>
              <a:t>Редактиране на стиловете на текста на образеца</a:t>
            </a:r>
          </a:p>
          <a:p>
            <a:pPr lvl="1" rtl="0"/>
            <a:r>
              <a:rPr lang="bg-BG" noProof="0"/>
              <a:t>Второ ниво</a:t>
            </a:r>
          </a:p>
          <a:p>
            <a:pPr lvl="2" rtl="0"/>
            <a:r>
              <a:rPr lang="bg-BG" noProof="0"/>
              <a:t>Трето ниво</a:t>
            </a:r>
          </a:p>
          <a:p>
            <a:pPr lvl="3" rtl="0"/>
            <a:r>
              <a:rPr lang="bg-BG" noProof="0"/>
              <a:t>Четвърто ниво</a:t>
            </a:r>
          </a:p>
          <a:p>
            <a:pPr lvl="4" rtl="0"/>
            <a:r>
              <a:rPr lang="bg-BG" noProof="0"/>
              <a:t>Пето ниво</a:t>
            </a:r>
          </a:p>
        </p:txBody>
      </p:sp>
      <p:sp>
        <p:nvSpPr>
          <p:cNvPr id="4" name="Контейнер на съдържание 3"/>
          <p:cNvSpPr>
            <a:spLocks noGrp="1"/>
          </p:cNvSpPr>
          <p:nvPr>
            <p:ph sz="half" idx="2" hasCustomPrompt="1"/>
          </p:nvPr>
        </p:nvSpPr>
        <p:spPr>
          <a:xfrm>
            <a:off x="6525403" y="2285999"/>
            <a:ext cx="4447786" cy="3581401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 rtl="0"/>
            <a:r>
              <a:rPr lang="bg-BG" noProof="0"/>
              <a:t>Редактиране на стиловете на текста на образеца</a:t>
            </a:r>
          </a:p>
          <a:p>
            <a:pPr lvl="1" rtl="0"/>
            <a:r>
              <a:rPr lang="bg-BG" noProof="0"/>
              <a:t>Второ ниво</a:t>
            </a:r>
          </a:p>
          <a:p>
            <a:pPr lvl="2" rtl="0"/>
            <a:r>
              <a:rPr lang="bg-BG" noProof="0"/>
              <a:t>Трето ниво</a:t>
            </a:r>
          </a:p>
          <a:p>
            <a:pPr lvl="3" rtl="0"/>
            <a:r>
              <a:rPr lang="bg-BG" noProof="0"/>
              <a:t>Четвърто ниво</a:t>
            </a:r>
          </a:p>
          <a:p>
            <a:pPr lvl="4" rtl="0"/>
            <a:r>
              <a:rPr lang="bg-BG" noProof="0"/>
              <a:t>Пето ниво</a:t>
            </a:r>
          </a:p>
        </p:txBody>
      </p:sp>
      <p:sp>
        <p:nvSpPr>
          <p:cNvPr id="5" name="Контейнер за 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034B73D-2961-452F-8257-8BA5E2AA148D}" type="datetime1">
              <a:rPr lang="bg-BG" noProof="0" smtClean="0"/>
              <a:t>9.11.2021 г.</a:t>
            </a:fld>
            <a:endParaRPr lang="bg-BG" noProof="0"/>
          </a:p>
        </p:txBody>
      </p:sp>
      <p:sp>
        <p:nvSpPr>
          <p:cNvPr id="6" name="Контейнер за долен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bg-BG" noProof="0"/>
          </a:p>
        </p:txBody>
      </p:sp>
      <p:sp>
        <p:nvSpPr>
          <p:cNvPr id="7" name="Контейнер за номер на слайд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bg-BG" noProof="0" smtClean="0"/>
              <a:t>‹#›</a:t>
            </a:fld>
            <a:endParaRPr lang="bg-BG" noProof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r>
              <a:rPr lang="bg-BG" noProof="0"/>
              <a:t>Редакт. стил загл. образец</a:t>
            </a:r>
          </a:p>
        </p:txBody>
      </p:sp>
      <p:sp>
        <p:nvSpPr>
          <p:cNvPr id="3" name="Контейнер за текст 2"/>
          <p:cNvSpPr>
            <a:spLocks noGrp="1"/>
          </p:cNvSpPr>
          <p:nvPr>
            <p:ph type="body" idx="1" hasCustomPrompt="1"/>
          </p:nvPr>
        </p:nvSpPr>
        <p:spPr>
          <a:xfrm>
            <a:off x="1371600" y="2340864"/>
            <a:ext cx="4443984" cy="823912"/>
          </a:xfrm>
        </p:spPr>
        <p:txBody>
          <a:bodyPr rtlCol="0"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bg-BG" noProof="0"/>
              <a:t>Редактиране на стиловете на текста на образеца</a:t>
            </a:r>
          </a:p>
        </p:txBody>
      </p:sp>
      <p:sp>
        <p:nvSpPr>
          <p:cNvPr id="4" name="Контейнер на съдържание 3"/>
          <p:cNvSpPr>
            <a:spLocks noGrp="1"/>
          </p:cNvSpPr>
          <p:nvPr>
            <p:ph sz="half" idx="2" hasCustomPrompt="1"/>
          </p:nvPr>
        </p:nvSpPr>
        <p:spPr>
          <a:xfrm>
            <a:off x="1371600" y="3305207"/>
            <a:ext cx="4443984" cy="2562193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bg-BG" noProof="0"/>
              <a:t>Редактиране на стиловете на текста на образеца</a:t>
            </a:r>
          </a:p>
          <a:p>
            <a:pPr lvl="1" rtl="0"/>
            <a:r>
              <a:rPr lang="bg-BG" noProof="0"/>
              <a:t>Второ ниво</a:t>
            </a:r>
          </a:p>
          <a:p>
            <a:pPr lvl="2" rtl="0"/>
            <a:r>
              <a:rPr lang="bg-BG" noProof="0"/>
              <a:t>Трето ниво</a:t>
            </a:r>
          </a:p>
          <a:p>
            <a:pPr lvl="3" rtl="0"/>
            <a:r>
              <a:rPr lang="bg-BG" noProof="0"/>
              <a:t>Четвърто ниво</a:t>
            </a:r>
          </a:p>
          <a:p>
            <a:pPr lvl="4" rtl="0"/>
            <a:r>
              <a:rPr lang="bg-BG" noProof="0"/>
              <a:t>Пето ниво</a:t>
            </a:r>
          </a:p>
        </p:txBody>
      </p:sp>
      <p:sp>
        <p:nvSpPr>
          <p:cNvPr id="5" name="Контейнер за текст 4"/>
          <p:cNvSpPr>
            <a:spLocks noGrp="1"/>
          </p:cNvSpPr>
          <p:nvPr>
            <p:ph type="body" sz="quarter" idx="3" hasCustomPrompt="1"/>
          </p:nvPr>
        </p:nvSpPr>
        <p:spPr>
          <a:xfrm>
            <a:off x="6525014" y="2340864"/>
            <a:ext cx="4443984" cy="823912"/>
          </a:xfrm>
        </p:spPr>
        <p:txBody>
          <a:bodyPr rtlCol="0"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bg-BG" noProof="0"/>
              <a:t>Редактиране на стиловете на текста на образеца</a:t>
            </a:r>
          </a:p>
        </p:txBody>
      </p:sp>
      <p:sp>
        <p:nvSpPr>
          <p:cNvPr id="6" name="Контейнер на съдържание 5"/>
          <p:cNvSpPr>
            <a:spLocks noGrp="1"/>
          </p:cNvSpPr>
          <p:nvPr>
            <p:ph sz="quarter" idx="4" hasCustomPrompt="1"/>
          </p:nvPr>
        </p:nvSpPr>
        <p:spPr>
          <a:xfrm>
            <a:off x="6525014" y="3305207"/>
            <a:ext cx="4443984" cy="2562193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bg-BG" noProof="0"/>
              <a:t>Редактиране на стиловете на текста на образеца</a:t>
            </a:r>
          </a:p>
          <a:p>
            <a:pPr lvl="1" rtl="0"/>
            <a:r>
              <a:rPr lang="bg-BG" noProof="0"/>
              <a:t>Второ ниво</a:t>
            </a:r>
          </a:p>
          <a:p>
            <a:pPr lvl="2" rtl="0"/>
            <a:r>
              <a:rPr lang="bg-BG" noProof="0"/>
              <a:t>Трето ниво</a:t>
            </a:r>
          </a:p>
          <a:p>
            <a:pPr lvl="3" rtl="0"/>
            <a:r>
              <a:rPr lang="bg-BG" noProof="0"/>
              <a:t>Четвърто ниво</a:t>
            </a:r>
          </a:p>
          <a:p>
            <a:pPr lvl="4" rtl="0"/>
            <a:r>
              <a:rPr lang="bg-BG" noProof="0"/>
              <a:t>Пето ниво</a:t>
            </a:r>
          </a:p>
        </p:txBody>
      </p:sp>
      <p:sp>
        <p:nvSpPr>
          <p:cNvPr id="7" name="Контейнер за дата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B842E98-E535-4AFF-9DD8-95300C5C051A}" type="datetime1">
              <a:rPr lang="bg-BG" noProof="0" smtClean="0"/>
              <a:t>9.11.2021 г.</a:t>
            </a:fld>
            <a:endParaRPr lang="bg-BG" noProof="0"/>
          </a:p>
        </p:txBody>
      </p:sp>
      <p:sp>
        <p:nvSpPr>
          <p:cNvPr id="8" name="Контейнер за долен колонтитул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bg-BG" noProof="0"/>
          </a:p>
        </p:txBody>
      </p:sp>
      <p:sp>
        <p:nvSpPr>
          <p:cNvPr id="9" name="Контейнер за номер на слайд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bg-BG" noProof="0" smtClean="0"/>
              <a:t>‹#›</a:t>
            </a:fld>
            <a:endParaRPr lang="bg-BG" noProof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Само заглав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bg-BG" noProof="0"/>
              <a:t>Редакт. стил загл. образец</a:t>
            </a:r>
          </a:p>
        </p:txBody>
      </p:sp>
      <p:sp>
        <p:nvSpPr>
          <p:cNvPr id="3" name="Контейнер за дата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29935B3-9127-4E40-B655-C03C7583526C}" type="datetime1">
              <a:rPr lang="bg-BG" noProof="0" smtClean="0"/>
              <a:t>9.11.2021 г.</a:t>
            </a:fld>
            <a:endParaRPr lang="bg-BG" noProof="0"/>
          </a:p>
        </p:txBody>
      </p:sp>
      <p:sp>
        <p:nvSpPr>
          <p:cNvPr id="4" name="Контейнер за долен колонтитул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bg-BG" noProof="0"/>
          </a:p>
        </p:txBody>
      </p:sp>
      <p:sp>
        <p:nvSpPr>
          <p:cNvPr id="5" name="Контейнер за номер на слайд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bg-BG" noProof="0" smtClean="0"/>
              <a:t>‹#›</a:t>
            </a:fld>
            <a:endParaRPr lang="bg-BG" noProof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разн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дата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E91D5B8-9CE4-4CDB-BD26-BB598DED82FA}" type="datetime1">
              <a:rPr lang="bg-BG" noProof="0" smtClean="0"/>
              <a:t>9.11.2021 г.</a:t>
            </a:fld>
            <a:endParaRPr lang="bg-BG" noProof="0"/>
          </a:p>
        </p:txBody>
      </p:sp>
      <p:sp>
        <p:nvSpPr>
          <p:cNvPr id="3" name="Контейнер за долен колонтитул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bg-BG" noProof="0"/>
          </a:p>
        </p:txBody>
      </p:sp>
      <p:sp>
        <p:nvSpPr>
          <p:cNvPr id="4" name="Контейнер за номер на слайд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bg-BG" noProof="0" smtClean="0"/>
              <a:t>‹#›</a:t>
            </a:fld>
            <a:endParaRPr lang="bg-BG" noProof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Съдържание с на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авоъгълник 7" title="Фигура за фон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Заглавие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rtlCol="0"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bg-BG" noProof="0"/>
              <a:t>Редакт. стил загл. образец</a:t>
            </a:r>
          </a:p>
        </p:txBody>
      </p:sp>
      <p:sp>
        <p:nvSpPr>
          <p:cNvPr id="3" name="Контейнер на съдържание 2"/>
          <p:cNvSpPr>
            <a:spLocks noGrp="1"/>
          </p:cNvSpPr>
          <p:nvPr>
            <p:ph idx="1" hasCustomPrompt="1"/>
          </p:nvPr>
        </p:nvSpPr>
        <p:spPr>
          <a:xfrm>
            <a:off x="6256020" y="685801"/>
            <a:ext cx="5212080" cy="5175250"/>
          </a:xfrm>
        </p:spPr>
        <p:txBody>
          <a:bodyPr rtlCol="0"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bg-BG" noProof="0"/>
              <a:t>Редактиране на стиловете на текста на образеца</a:t>
            </a:r>
          </a:p>
          <a:p>
            <a:pPr lvl="1" rtl="0"/>
            <a:r>
              <a:rPr lang="bg-BG" noProof="0"/>
              <a:t>Второ ниво</a:t>
            </a:r>
          </a:p>
          <a:p>
            <a:pPr lvl="2" rtl="0"/>
            <a:r>
              <a:rPr lang="bg-BG" noProof="0"/>
              <a:t>Трето ниво</a:t>
            </a:r>
          </a:p>
          <a:p>
            <a:pPr lvl="3" rtl="0"/>
            <a:r>
              <a:rPr lang="bg-BG" noProof="0"/>
              <a:t>Четвърто ниво</a:t>
            </a:r>
          </a:p>
          <a:p>
            <a:pPr lvl="4" rtl="0"/>
            <a:r>
              <a:rPr lang="bg-BG" noProof="0"/>
              <a:t>Пето ниво</a:t>
            </a:r>
          </a:p>
        </p:txBody>
      </p:sp>
      <p:sp>
        <p:nvSpPr>
          <p:cNvPr id="4" name="Контейнер за 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723900" y="2856344"/>
            <a:ext cx="3855720" cy="3011056"/>
          </a:xfrm>
        </p:spPr>
        <p:txBody>
          <a:bodyPr rtlCol="0"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bg-BG" noProof="0"/>
              <a:t>Редактиране на стиловете на текста на образеца</a:t>
            </a:r>
          </a:p>
        </p:txBody>
      </p:sp>
      <p:sp>
        <p:nvSpPr>
          <p:cNvPr id="5" name="Контейнер за дата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FD70C4BC-7D9E-4C1F-87A6-EC44819FC5AC}" type="datetime1">
              <a:rPr lang="bg-BG" noProof="0" smtClean="0"/>
              <a:t>9.11.2021 г.</a:t>
            </a:fld>
            <a:endParaRPr lang="bg-BG" noProof="0"/>
          </a:p>
        </p:txBody>
      </p:sp>
      <p:sp>
        <p:nvSpPr>
          <p:cNvPr id="6" name="Контейнер за долен колонтитул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bg-BG" noProof="0"/>
          </a:p>
        </p:txBody>
      </p:sp>
      <p:sp>
        <p:nvSpPr>
          <p:cNvPr id="7" name="Контейнер за номер на слайд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bg-BG" noProof="0" smtClean="0"/>
              <a:pPr rtl="0"/>
              <a:t>‹#›</a:t>
            </a:fld>
            <a:endParaRPr lang="bg-BG" noProof="0"/>
          </a:p>
        </p:txBody>
      </p:sp>
      <p:sp>
        <p:nvSpPr>
          <p:cNvPr id="9" name="Правоъгълник 8" title="Разделителна лента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Картина с на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авоъгълник 7" title="Фигура за фон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Заглавие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rtlCol="0"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pPr rtl="0"/>
            <a:r>
              <a:rPr lang="bg-BG" noProof="0"/>
              <a:t>Редакт. стил загл. образец</a:t>
            </a:r>
          </a:p>
        </p:txBody>
      </p:sp>
      <p:sp>
        <p:nvSpPr>
          <p:cNvPr id="3" name="Контейнер за картина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rtlCol="0"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bg-BG" noProof="0"/>
              <a:t>Щракнете върху иконата, за да добавите картина</a:t>
            </a:r>
          </a:p>
        </p:txBody>
      </p:sp>
      <p:sp>
        <p:nvSpPr>
          <p:cNvPr id="4" name="Контейнер за 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723900" y="2855968"/>
            <a:ext cx="3855720" cy="3011432"/>
          </a:xfrm>
        </p:spPr>
        <p:txBody>
          <a:bodyPr rtlCol="0"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bg-BG" noProof="0"/>
              <a:t>Редактиране на стиловете на текста на образеца</a:t>
            </a:r>
          </a:p>
        </p:txBody>
      </p:sp>
      <p:sp>
        <p:nvSpPr>
          <p:cNvPr id="5" name="Контейнер за дата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E7690FB9-E0EE-44F6-BC23-C9E850A81F8C}" type="datetime1">
              <a:rPr lang="bg-BG" noProof="0" smtClean="0"/>
              <a:t>9.11.2021 г.</a:t>
            </a:fld>
            <a:endParaRPr lang="bg-BG" noProof="0"/>
          </a:p>
        </p:txBody>
      </p:sp>
      <p:sp>
        <p:nvSpPr>
          <p:cNvPr id="6" name="Контейнер за долен колонтитул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bg-BG" noProof="0"/>
          </a:p>
        </p:txBody>
      </p:sp>
      <p:sp>
        <p:nvSpPr>
          <p:cNvPr id="7" name="Контейнер за номер на слайд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bg-BG" noProof="0" smtClean="0"/>
              <a:pPr rtl="0"/>
              <a:t>‹#›</a:t>
            </a:fld>
            <a:endParaRPr lang="bg-BG" noProof="0"/>
          </a:p>
        </p:txBody>
      </p:sp>
      <p:sp>
        <p:nvSpPr>
          <p:cNvPr id="9" name="Правоъгълник 8" title="Разделителна лента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заглавие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bg-BG" noProof="0"/>
              <a:t>Редакт. стил загл. образец</a:t>
            </a:r>
          </a:p>
        </p:txBody>
      </p:sp>
      <p:sp>
        <p:nvSpPr>
          <p:cNvPr id="3" name="Контейнер за текст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bg-BG" noProof="0"/>
              <a:t>Редактиране на стиловете на текста на образеца</a:t>
            </a:r>
          </a:p>
          <a:p>
            <a:pPr lvl="1" rtl="0"/>
            <a:r>
              <a:rPr lang="bg-BG" noProof="0"/>
              <a:t>Второ ниво</a:t>
            </a:r>
          </a:p>
          <a:p>
            <a:pPr lvl="2" rtl="0"/>
            <a:r>
              <a:rPr lang="bg-BG" noProof="0"/>
              <a:t>Трето ниво</a:t>
            </a:r>
          </a:p>
          <a:p>
            <a:pPr lvl="3" rtl="0"/>
            <a:r>
              <a:rPr lang="bg-BG" noProof="0"/>
              <a:t>Четвърто ниво</a:t>
            </a:r>
          </a:p>
          <a:p>
            <a:pPr lvl="4" rtl="0"/>
            <a:r>
              <a:rPr lang="bg-BG" noProof="0"/>
              <a:t>Пето ниво</a:t>
            </a:r>
          </a:p>
        </p:txBody>
      </p:sp>
      <p:sp>
        <p:nvSpPr>
          <p:cNvPr id="4" name="Контейнер за дата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pPr rtl="0"/>
            <a:fld id="{7948993E-CF2E-47AC-B99D-48F9175533B5}" type="datetime1">
              <a:rPr lang="bg-BG" noProof="0" smtClean="0"/>
              <a:t>9.11.2021 г.</a:t>
            </a:fld>
            <a:endParaRPr lang="bg-BG" noProof="0"/>
          </a:p>
        </p:txBody>
      </p:sp>
      <p:sp>
        <p:nvSpPr>
          <p:cNvPr id="5" name="Контейнер за долен колонтитул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pPr rtl="0"/>
            <a:endParaRPr lang="bg-BG" noProof="0"/>
          </a:p>
        </p:txBody>
      </p:sp>
      <p:sp>
        <p:nvSpPr>
          <p:cNvPr id="6" name="Контейнер за номер на слайд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bg-BG" noProof="0" smtClean="0"/>
              <a:pPr rtl="0"/>
              <a:t>‹#›</a:t>
            </a:fld>
            <a:endParaRPr lang="bg-BG" noProof="0"/>
          </a:p>
        </p:txBody>
      </p:sp>
      <p:sp>
        <p:nvSpPr>
          <p:cNvPr id="9" name="Правоъгълник 8" title="Странична лента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8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7.png"/><Relationship Id="rId5" Type="http://schemas.openxmlformats.org/officeDocument/2006/relationships/image" Target="../media/image1.jpeg"/><Relationship Id="rId10" Type="http://schemas.openxmlformats.org/officeDocument/2006/relationships/image" Target="../media/image2.png"/><Relationship Id="rId4" Type="http://schemas.openxmlformats.org/officeDocument/2006/relationships/image" Target="../media/image6.jpg"/><Relationship Id="rId9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4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openxmlformats.org/officeDocument/2006/relationships/image" Target="../media/image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2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2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Картина 2" descr="Картина, която съдържа стрелка&#10;&#10;Описанието е генерирано автоматично">
            <a:extLst>
              <a:ext uri="{FF2B5EF4-FFF2-40B4-BE49-F238E27FC236}">
                <a16:creationId xmlns:a16="http://schemas.microsoft.com/office/drawing/2014/main" id="{C09CAEF5-4716-493E-BB3A-168AF34B34F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049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" name="Текстово поле 3">
            <a:extLst>
              <a:ext uri="{FF2B5EF4-FFF2-40B4-BE49-F238E27FC236}">
                <a16:creationId xmlns:a16="http://schemas.microsoft.com/office/drawing/2014/main" id="{F8904C2E-E7C5-4AD8-B89E-6DAAE8319014}"/>
              </a:ext>
            </a:extLst>
          </p:cNvPr>
          <p:cNvSpPr txBox="1"/>
          <p:nvPr/>
        </p:nvSpPr>
        <p:spPr>
          <a:xfrm>
            <a:off x="578582" y="4574198"/>
            <a:ext cx="4120659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bg-BG" sz="9600">
                <a:latin typeface="Book Antiqua"/>
                <a:ea typeface="Verdana"/>
              </a:rPr>
              <a:t>TMR</a:t>
            </a:r>
            <a:endParaRPr lang="bg-BG" sz="9600" dirty="0">
              <a:latin typeface="Book Antiqua"/>
              <a:ea typeface="Verdana"/>
            </a:endParaRPr>
          </a:p>
        </p:txBody>
      </p:sp>
      <p:pic>
        <p:nvPicPr>
          <p:cNvPr id="3" name="1">
            <a:hlinkClick r:id="" action="ppaction://media"/>
            <a:extLst>
              <a:ext uri="{FF2B5EF4-FFF2-40B4-BE49-F238E27FC236}">
                <a16:creationId xmlns:a16="http://schemas.microsoft.com/office/drawing/2014/main" id="{4821B2A9-105E-4A39-81CD-059670C32F6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55680" y="604157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523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6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449BC34D-9C23-4D6D-8213-1F471AF85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24" name="Freeform 6">
              <a:extLst>
                <a:ext uri="{FF2B5EF4-FFF2-40B4-BE49-F238E27FC236}">
                  <a16:creationId xmlns:a16="http://schemas.microsoft.com/office/drawing/2014/main" id="{FA0F5D6C-5025-4D7E-82DD-C2C6FDA1E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25" name="Freeform 6">
              <a:extLst>
                <a:ext uri="{FF2B5EF4-FFF2-40B4-BE49-F238E27FC236}">
                  <a16:creationId xmlns:a16="http://schemas.microsoft.com/office/drawing/2014/main" id="{E2AF2C17-4AB4-4402-B84B-129EF95D16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5D213B41-AC9B-4E61-BEED-FF4C168A8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Заглавие 4">
            <a:extLst>
              <a:ext uri="{FF2B5EF4-FFF2-40B4-BE49-F238E27FC236}">
                <a16:creationId xmlns:a16="http://schemas.microsoft.com/office/drawing/2014/main" id="{080184DB-24D0-47D9-A252-5095718197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230" y="1013722"/>
            <a:ext cx="10869750" cy="1237298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sz="6600" cap="all"/>
              <a:t>Demonstration</a:t>
            </a:r>
          </a:p>
        </p:txBody>
      </p:sp>
      <p:sp>
        <p:nvSpPr>
          <p:cNvPr id="29" name="Freeform 6">
            <a:extLst>
              <a:ext uri="{FF2B5EF4-FFF2-40B4-BE49-F238E27FC236}">
                <a16:creationId xmlns:a16="http://schemas.microsoft.com/office/drawing/2014/main" id="{628FBD9F-3B86-4C98-8F77-3833207377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V="1">
            <a:off x="8154184" y="2884231"/>
            <a:ext cx="3005889" cy="4046220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>
              <a:alpha val="9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pic>
        <p:nvPicPr>
          <p:cNvPr id="3" name="Картина 3">
            <a:extLst>
              <a:ext uri="{FF2B5EF4-FFF2-40B4-BE49-F238E27FC236}">
                <a16:creationId xmlns:a16="http://schemas.microsoft.com/office/drawing/2014/main" id="{992BC8AB-2AAD-4D37-81C9-761CC7B9E6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5384" y="3056705"/>
            <a:ext cx="9488571" cy="2812781"/>
          </a:xfrm>
          <a:prstGeom prst="rect">
            <a:avLst/>
          </a:prstGeom>
        </p:spPr>
      </p:pic>
      <p:sp>
        <p:nvSpPr>
          <p:cNvPr id="31" name="Freeform 6">
            <a:extLst>
              <a:ext uri="{FF2B5EF4-FFF2-40B4-BE49-F238E27FC236}">
                <a16:creationId xmlns:a16="http://schemas.microsoft.com/office/drawing/2014/main" id="{6283F864-E3D1-457B-865A-DDC32254D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H="1">
            <a:off x="1080808" y="1936677"/>
            <a:ext cx="3006491" cy="4046220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>
              <a:alpha val="90000"/>
            </a:schemeClr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2" name="Slide 9">
            <a:hlinkClick r:id="" action="ppaction://media"/>
            <a:extLst>
              <a:ext uri="{FF2B5EF4-FFF2-40B4-BE49-F238E27FC236}">
                <a16:creationId xmlns:a16="http://schemas.microsoft.com/office/drawing/2014/main" id="{55F729BA-9F1B-45AA-B2F5-CD5FC8E7904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4180" y="609414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8064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7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42">
            <a:extLst>
              <a:ext uri="{FF2B5EF4-FFF2-40B4-BE49-F238E27FC236}">
                <a16:creationId xmlns:a16="http://schemas.microsoft.com/office/drawing/2014/main" id="{9D9D6BF1-DFF2-4526-9D13-BF339D8C41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44" name="Freeform 6">
              <a:extLst>
                <a:ext uri="{FF2B5EF4-FFF2-40B4-BE49-F238E27FC236}">
                  <a16:creationId xmlns:a16="http://schemas.microsoft.com/office/drawing/2014/main" id="{A54D4DB6-FB18-4CAE-8905-E0053C9256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45" name="Freeform 6">
              <a:extLst>
                <a:ext uri="{FF2B5EF4-FFF2-40B4-BE49-F238E27FC236}">
                  <a16:creationId xmlns:a16="http://schemas.microsoft.com/office/drawing/2014/main" id="{1DBD6488-9429-4FFA-8AE8-C4022C39B0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42" name="Rectangle 46">
            <a:extLst>
              <a:ext uri="{FF2B5EF4-FFF2-40B4-BE49-F238E27FC236}">
                <a16:creationId xmlns:a16="http://schemas.microsoft.com/office/drawing/2014/main" id="{56C94072-1B34-48FB-9A9C-5A9A0FFC8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Картина 35" descr="Картина, която съдържа небе, открито, ден, висок&#10;&#10;Описанието е генерирано автоматично">
            <a:extLst>
              <a:ext uri="{FF2B5EF4-FFF2-40B4-BE49-F238E27FC236}">
                <a16:creationId xmlns:a16="http://schemas.microsoft.com/office/drawing/2014/main" id="{4DBDED9E-C9E3-4A94-AD06-E4ABE5A950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419" b="48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6" name="Rectangle 48">
            <a:extLst>
              <a:ext uri="{FF2B5EF4-FFF2-40B4-BE49-F238E27FC236}">
                <a16:creationId xmlns:a16="http://schemas.microsoft.com/office/drawing/2014/main" id="{1D5941F3-0256-4E90-BBBC-5A6EDEB8E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8004" y="4166755"/>
            <a:ext cx="5607908" cy="2040066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4563E238-7BD6-4B5E-BA20-7222AA8A3F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010" y="4333009"/>
            <a:ext cx="5268177" cy="108623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cap="all">
                <a:solidFill>
                  <a:srgbClr val="FFFFFF"/>
                </a:solidFill>
              </a:rPr>
              <a:t>Thank you for your attention!</a:t>
            </a:r>
          </a:p>
        </p:txBody>
      </p:sp>
      <p:sp>
        <p:nvSpPr>
          <p:cNvPr id="48" name="Freeform: Shape 50">
            <a:extLst>
              <a:ext uri="{FF2B5EF4-FFF2-40B4-BE49-F238E27FC236}">
                <a16:creationId xmlns:a16="http://schemas.microsoft.com/office/drawing/2014/main" id="{A5019358-4900-4555-99FF-EF6AE90B8E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5670146" y="3710250"/>
            <a:ext cx="2131466" cy="1830903"/>
          </a:xfrm>
          <a:custGeom>
            <a:avLst/>
            <a:gdLst>
              <a:gd name="connsiteX0" fmla="*/ 2308583 w 2308583"/>
              <a:gd name="connsiteY0" fmla="*/ 1983044 h 1983044"/>
              <a:gd name="connsiteX1" fmla="*/ 462 w 2308583"/>
              <a:gd name="connsiteY1" fmla="*/ 1983044 h 1983044"/>
              <a:gd name="connsiteX2" fmla="*/ 0 w 2308583"/>
              <a:gd name="connsiteY2" fmla="*/ 1711185 h 1983044"/>
              <a:gd name="connsiteX3" fmla="*/ 2022607 w 2308583"/>
              <a:gd name="connsiteY3" fmla="*/ 1712117 h 1983044"/>
              <a:gd name="connsiteX4" fmla="*/ 2022607 w 2308583"/>
              <a:gd name="connsiteY4" fmla="*/ 0 h 1983044"/>
              <a:gd name="connsiteX5" fmla="*/ 2308583 w 2308583"/>
              <a:gd name="connsiteY5" fmla="*/ 0 h 1983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08583" h="1983044">
                <a:moveTo>
                  <a:pt x="2308583" y="1983044"/>
                </a:moveTo>
                <a:lnTo>
                  <a:pt x="462" y="1983044"/>
                </a:lnTo>
                <a:cubicBezTo>
                  <a:pt x="-462" y="1889214"/>
                  <a:pt x="923" y="1805015"/>
                  <a:pt x="0" y="1711185"/>
                </a:cubicBezTo>
                <a:lnTo>
                  <a:pt x="2022607" y="1712117"/>
                </a:lnTo>
                <a:lnTo>
                  <a:pt x="2022607" y="0"/>
                </a:lnTo>
                <a:lnTo>
                  <a:pt x="2308583" y="0"/>
                </a:lnTo>
                <a:close/>
              </a:path>
            </a:pathLst>
          </a:custGeom>
          <a:solidFill>
            <a:srgbClr val="FFFFFF">
              <a:alpha val="70000"/>
            </a:srgbClr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2156523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2A97F59D-628C-4053-B41F-489D0045FD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BA75F4A0-FEAF-4F1B-9C48-7688BF9D41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Заглавие 1">
            <a:extLst>
              <a:ext uri="{FF2B5EF4-FFF2-40B4-BE49-F238E27FC236}">
                <a16:creationId xmlns:a16="http://schemas.microsoft.com/office/drawing/2014/main" id="{04556CA8-19C7-440D-ACE7-3E23549F3703}"/>
              </a:ext>
            </a:extLst>
          </p:cNvPr>
          <p:cNvSpPr txBox="1">
            <a:spLocks/>
          </p:cNvSpPr>
          <p:nvPr/>
        </p:nvSpPr>
        <p:spPr>
          <a:xfrm>
            <a:off x="6092087" y="403301"/>
            <a:ext cx="9867331" cy="8680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800" dirty="0">
                <a:latin typeface="Book Antiqua"/>
              </a:rPr>
              <a:t>Table of Contents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F1EC79F3-0DE6-47BA-9C5C-039C54F4AC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H="1">
            <a:off x="1730653" y="-921117"/>
            <a:ext cx="1756584" cy="4408488"/>
          </a:xfrm>
          <a:custGeom>
            <a:avLst/>
            <a:gdLst>
              <a:gd name="connsiteX0" fmla="*/ 1756584 w 1756584"/>
              <a:gd name="connsiteY0" fmla="*/ 4408488 h 4408488"/>
              <a:gd name="connsiteX1" fmla="*/ 1756584 w 1756584"/>
              <a:gd name="connsiteY1" fmla="*/ 0 h 4408488"/>
              <a:gd name="connsiteX2" fmla="*/ 1350810 w 1756584"/>
              <a:gd name="connsiteY2" fmla="*/ 0 h 4408488"/>
              <a:gd name="connsiteX3" fmla="*/ 1350810 w 1756584"/>
              <a:gd name="connsiteY3" fmla="*/ 4024068 h 4408488"/>
              <a:gd name="connsiteX4" fmla="*/ 0 w 1756584"/>
              <a:gd name="connsiteY4" fmla="*/ 4023445 h 4408488"/>
              <a:gd name="connsiteX5" fmla="*/ 0 w 1756584"/>
              <a:gd name="connsiteY5" fmla="*/ 4408488 h 4408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56584" h="4408488">
                <a:moveTo>
                  <a:pt x="1756584" y="4408488"/>
                </a:moveTo>
                <a:lnTo>
                  <a:pt x="1756584" y="0"/>
                </a:lnTo>
                <a:lnTo>
                  <a:pt x="1350810" y="0"/>
                </a:lnTo>
                <a:lnTo>
                  <a:pt x="1350810" y="4024068"/>
                </a:lnTo>
                <a:lnTo>
                  <a:pt x="0" y="4023445"/>
                </a:lnTo>
                <a:lnTo>
                  <a:pt x="0" y="4408488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C86C2B07-2A41-4CB1-9C51-F037AF4176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V="1">
            <a:off x="8673443" y="2182330"/>
            <a:ext cx="1755930" cy="4408488"/>
          </a:xfrm>
          <a:custGeom>
            <a:avLst/>
            <a:gdLst>
              <a:gd name="connsiteX0" fmla="*/ 0 w 1755930"/>
              <a:gd name="connsiteY0" fmla="*/ 4023420 h 4408488"/>
              <a:gd name="connsiteX1" fmla="*/ 1 w 1755930"/>
              <a:gd name="connsiteY1" fmla="*/ 4408488 h 4408488"/>
              <a:gd name="connsiteX2" fmla="*/ 1755930 w 1755930"/>
              <a:gd name="connsiteY2" fmla="*/ 4408488 h 4408488"/>
              <a:gd name="connsiteX3" fmla="*/ 1755930 w 1755930"/>
              <a:gd name="connsiteY3" fmla="*/ 0 h 4408488"/>
              <a:gd name="connsiteX4" fmla="*/ 1350156 w 1755930"/>
              <a:gd name="connsiteY4" fmla="*/ 0 h 4408488"/>
              <a:gd name="connsiteX5" fmla="*/ 1350156 w 1755930"/>
              <a:gd name="connsiteY5" fmla="*/ 4023628 h 4408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55930" h="4408488">
                <a:moveTo>
                  <a:pt x="0" y="4023420"/>
                </a:moveTo>
                <a:lnTo>
                  <a:pt x="1" y="4408488"/>
                </a:lnTo>
                <a:lnTo>
                  <a:pt x="1755930" y="4408488"/>
                </a:lnTo>
                <a:lnTo>
                  <a:pt x="1755930" y="0"/>
                </a:lnTo>
                <a:lnTo>
                  <a:pt x="1350156" y="0"/>
                </a:lnTo>
                <a:lnTo>
                  <a:pt x="1350156" y="4023628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5" name="Контейнер за съдържание 2">
            <a:extLst>
              <a:ext uri="{FF2B5EF4-FFF2-40B4-BE49-F238E27FC236}">
                <a16:creationId xmlns:a16="http://schemas.microsoft.com/office/drawing/2014/main" id="{63AD7ECA-5138-4C42-8A41-788DAE72B142}"/>
              </a:ext>
            </a:extLst>
          </p:cNvPr>
          <p:cNvSpPr txBox="1">
            <a:spLocks/>
          </p:cNvSpPr>
          <p:nvPr/>
        </p:nvSpPr>
        <p:spPr>
          <a:xfrm>
            <a:off x="1230407" y="1672574"/>
            <a:ext cx="9639868" cy="35167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3540" indent="-383540">
              <a:lnSpc>
                <a:spcPct val="150000"/>
              </a:lnSpc>
            </a:pPr>
            <a:r>
              <a:rPr lang="en-US" dirty="0"/>
              <a:t>About our team</a:t>
            </a:r>
            <a:endParaRPr lang="bg-BG"/>
          </a:p>
          <a:p>
            <a:pPr marL="383540" indent="-383540">
              <a:lnSpc>
                <a:spcPct val="150000"/>
              </a:lnSpc>
            </a:pPr>
            <a:r>
              <a:rPr lang="en-US" dirty="0"/>
              <a:t>Our goal</a:t>
            </a:r>
          </a:p>
          <a:p>
            <a:pPr marL="383540" indent="-383540">
              <a:lnSpc>
                <a:spcPct val="150000"/>
              </a:lnSpc>
            </a:pPr>
            <a:r>
              <a:rPr lang="en-US" dirty="0"/>
              <a:t>Stages of </a:t>
            </a:r>
            <a:r>
              <a:rPr lang="en-US" dirty="0" err="1"/>
              <a:t>Realisation</a:t>
            </a:r>
            <a:endParaRPr lang="en-US" dirty="0"/>
          </a:p>
          <a:p>
            <a:pPr marL="383540" indent="-383540">
              <a:lnSpc>
                <a:spcPct val="150000"/>
              </a:lnSpc>
            </a:pPr>
            <a:r>
              <a:rPr lang="en-US" dirty="0"/>
              <a:t>Apps/Language that we used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3F67AAC-C977-4759-A5C8-6BC998F963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6453386"/>
            <a:ext cx="12191998" cy="40461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Контейнер за съдържание 3">
            <a:extLst>
              <a:ext uri="{FF2B5EF4-FFF2-40B4-BE49-F238E27FC236}">
                <a16:creationId xmlns:a16="http://schemas.microsoft.com/office/drawing/2014/main" id="{FF3E29AD-67E3-4664-ADDB-34C17DEE545B}"/>
              </a:ext>
            </a:extLst>
          </p:cNvPr>
          <p:cNvSpPr txBox="1">
            <a:spLocks/>
          </p:cNvSpPr>
          <p:nvPr/>
        </p:nvSpPr>
        <p:spPr>
          <a:xfrm>
            <a:off x="6536609" y="2241175"/>
            <a:ext cx="4447786" cy="358140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3540" indent="-383540">
              <a:lnSpc>
                <a:spcPct val="150000"/>
              </a:lnSpc>
            </a:pPr>
            <a:r>
              <a:rPr lang="bg-BG" dirty="0" err="1"/>
              <a:t>Block-Scheme</a:t>
            </a:r>
            <a:endParaRPr lang="bg-BG" dirty="0"/>
          </a:p>
          <a:p>
            <a:pPr marL="383540" indent="-383540">
              <a:lnSpc>
                <a:spcPct val="150000"/>
              </a:lnSpc>
            </a:pPr>
            <a:r>
              <a:rPr lang="bg-BG" dirty="0" err="1"/>
              <a:t>Future</a:t>
            </a:r>
            <a:r>
              <a:rPr lang="bg-BG" dirty="0"/>
              <a:t> </a:t>
            </a:r>
            <a:r>
              <a:rPr lang="bg-BG" dirty="0" err="1"/>
              <a:t>Ideas</a:t>
            </a:r>
            <a:endParaRPr lang="bg-BG" dirty="0"/>
          </a:p>
          <a:p>
            <a:pPr marL="383540" indent="-383540">
              <a:lnSpc>
                <a:spcPct val="150000"/>
              </a:lnSpc>
            </a:pPr>
            <a:r>
              <a:rPr lang="bg-BG" dirty="0" err="1"/>
              <a:t>Demonstration</a:t>
            </a:r>
            <a:endParaRPr lang="bg-BG" dirty="0"/>
          </a:p>
          <a:p>
            <a:pPr marL="383540" indent="-383540">
              <a:lnSpc>
                <a:spcPct val="150000"/>
              </a:lnSpc>
            </a:pPr>
            <a:r>
              <a:rPr lang="bg-BG" dirty="0" err="1"/>
              <a:t>Thank</a:t>
            </a:r>
            <a:r>
              <a:rPr lang="bg-BG" dirty="0"/>
              <a:t> </a:t>
            </a:r>
            <a:r>
              <a:rPr lang="bg-BG" dirty="0" err="1"/>
              <a:t>you</a:t>
            </a:r>
            <a:r>
              <a:rPr lang="bg-BG" dirty="0"/>
              <a:t> </a:t>
            </a:r>
            <a:r>
              <a:rPr lang="bg-BG" dirty="0" err="1"/>
              <a:t>for</a:t>
            </a:r>
            <a:r>
              <a:rPr lang="bg-BG" dirty="0"/>
              <a:t> </a:t>
            </a:r>
            <a:r>
              <a:rPr lang="bg-BG" dirty="0" err="1"/>
              <a:t>your</a:t>
            </a:r>
            <a:r>
              <a:rPr lang="bg-BG" dirty="0"/>
              <a:t> </a:t>
            </a:r>
            <a:r>
              <a:rPr lang="bg-BG" dirty="0" err="1"/>
              <a:t>attention</a:t>
            </a:r>
            <a:endParaRPr lang="bg-BG" dirty="0"/>
          </a:p>
        </p:txBody>
      </p:sp>
      <p:pic>
        <p:nvPicPr>
          <p:cNvPr id="2" name="Камелия(слайд 2)">
            <a:hlinkClick r:id="" action="ppaction://media"/>
            <a:extLst>
              <a:ext uri="{FF2B5EF4-FFF2-40B4-BE49-F238E27FC236}">
                <a16:creationId xmlns:a16="http://schemas.microsoft.com/office/drawing/2014/main" id="{55D59DC7-AE04-47A9-BD19-AE430960F62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92446" y="565433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018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33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3">
            <a:extLst>
              <a:ext uri="{FF2B5EF4-FFF2-40B4-BE49-F238E27FC236}">
                <a16:creationId xmlns:a16="http://schemas.microsoft.com/office/drawing/2014/main" id="{449BC34D-9C23-4D6D-8213-1F471AF85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35" name="Freeform 6">
              <a:extLst>
                <a:ext uri="{FF2B5EF4-FFF2-40B4-BE49-F238E27FC236}">
                  <a16:creationId xmlns:a16="http://schemas.microsoft.com/office/drawing/2014/main" id="{FA0F5D6C-5025-4D7E-82DD-C2C6FDA1E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36" name="Freeform 6">
              <a:extLst>
                <a:ext uri="{FF2B5EF4-FFF2-40B4-BE49-F238E27FC236}">
                  <a16:creationId xmlns:a16="http://schemas.microsoft.com/office/drawing/2014/main" id="{E2AF2C17-4AB4-4402-B84B-129EF95D16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32" name="Rectangle 37">
            <a:extLst>
              <a:ext uri="{FF2B5EF4-FFF2-40B4-BE49-F238E27FC236}">
                <a16:creationId xmlns:a16="http://schemas.microsoft.com/office/drawing/2014/main" id="{1F9A0C1C-8ABC-401B-8FE9-AC9327C4C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Заглавие 1">
            <a:extLst>
              <a:ext uri="{FF2B5EF4-FFF2-40B4-BE49-F238E27FC236}">
                <a16:creationId xmlns:a16="http://schemas.microsoft.com/office/drawing/2014/main" id="{0ABAD164-01C7-4C3D-BE53-6D1E1D17BA8E}"/>
              </a:ext>
            </a:extLst>
          </p:cNvPr>
          <p:cNvSpPr txBox="1">
            <a:spLocks/>
          </p:cNvSpPr>
          <p:nvPr/>
        </p:nvSpPr>
        <p:spPr>
          <a:xfrm>
            <a:off x="8154186" y="634028"/>
            <a:ext cx="3355942" cy="373283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6000" cap="all"/>
              <a:t>About our team</a:t>
            </a:r>
          </a:p>
        </p:txBody>
      </p:sp>
      <p:sp>
        <p:nvSpPr>
          <p:cNvPr id="33" name="Freeform 6">
            <a:extLst>
              <a:ext uri="{FF2B5EF4-FFF2-40B4-BE49-F238E27FC236}">
                <a16:creationId xmlns:a16="http://schemas.microsoft.com/office/drawing/2014/main" id="{BA5783C3-2F96-40A7-A24F-30CB07AA3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649163" y="634028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37" name="Freeform 6">
            <a:extLst>
              <a:ext uri="{FF2B5EF4-FFF2-40B4-BE49-F238E27FC236}">
                <a16:creationId xmlns:a16="http://schemas.microsoft.com/office/drawing/2014/main" id="{A9D08DBA-0326-4C4E-ACFB-576F3ABDD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94670" y="2016617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39" name="Картина 40">
            <a:extLst>
              <a:ext uri="{FF2B5EF4-FFF2-40B4-BE49-F238E27FC236}">
                <a16:creationId xmlns:a16="http://schemas.microsoft.com/office/drawing/2014/main" id="{A93A8873-FEF6-4B19-9EB2-A5DA531C6B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3342" y="1125658"/>
            <a:ext cx="6082553" cy="4853215"/>
          </a:xfrm>
          <a:prstGeom prst="rect">
            <a:avLst/>
          </a:prstGeom>
        </p:spPr>
      </p:pic>
      <p:graphicFrame>
        <p:nvGraphicFramePr>
          <p:cNvPr id="29" name="Таблица 29">
            <a:extLst>
              <a:ext uri="{FF2B5EF4-FFF2-40B4-BE49-F238E27FC236}">
                <a16:creationId xmlns:a16="http://schemas.microsoft.com/office/drawing/2014/main" id="{63DBAADE-1F5E-4C4E-AE94-A8D37F143A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0490622"/>
              </p:ext>
            </p:extLst>
          </p:nvPr>
        </p:nvGraphicFramePr>
        <p:xfrm>
          <a:off x="1423847" y="1725278"/>
          <a:ext cx="5659223" cy="38083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99208">
                  <a:extLst>
                    <a:ext uri="{9D8B030D-6E8A-4147-A177-3AD203B41FA5}">
                      <a16:colId xmlns:a16="http://schemas.microsoft.com/office/drawing/2014/main" val="1996439488"/>
                    </a:ext>
                  </a:extLst>
                </a:gridCol>
                <a:gridCol w="2760015">
                  <a:extLst>
                    <a:ext uri="{9D8B030D-6E8A-4147-A177-3AD203B41FA5}">
                      <a16:colId xmlns:a16="http://schemas.microsoft.com/office/drawing/2014/main" val="3475802433"/>
                    </a:ext>
                  </a:extLst>
                </a:gridCol>
              </a:tblGrid>
              <a:tr h="629952">
                <a:tc>
                  <a:txBody>
                    <a:bodyPr/>
                    <a:lstStyle/>
                    <a:p>
                      <a:r>
                        <a:rPr lang="bg-BG" sz="2800" err="1"/>
                        <a:t>Petya</a:t>
                      </a:r>
                      <a:r>
                        <a:rPr lang="bg-BG" sz="2800"/>
                        <a:t> </a:t>
                      </a:r>
                      <a:r>
                        <a:rPr lang="bg-BG" sz="2800" err="1"/>
                        <a:t>Petkova</a:t>
                      </a:r>
                    </a:p>
                  </a:txBody>
                  <a:tcPr marL="143171" marR="143171" marT="71585" marB="71585"/>
                </a:tc>
                <a:tc>
                  <a:txBody>
                    <a:bodyPr/>
                    <a:lstStyle/>
                    <a:p>
                      <a:r>
                        <a:rPr lang="bg-BG" sz="2800" err="1"/>
                        <a:t>Scrum</a:t>
                      </a:r>
                      <a:r>
                        <a:rPr lang="bg-BG" sz="2800"/>
                        <a:t> </a:t>
                      </a:r>
                      <a:r>
                        <a:rPr lang="bg-BG" sz="2800" err="1"/>
                        <a:t>Trainer</a:t>
                      </a:r>
                    </a:p>
                  </a:txBody>
                  <a:tcPr marL="143171" marR="143171" marT="71585" marB="71585"/>
                </a:tc>
                <a:extLst>
                  <a:ext uri="{0D108BD9-81ED-4DB2-BD59-A6C34878D82A}">
                    <a16:rowId xmlns:a16="http://schemas.microsoft.com/office/drawing/2014/main" val="996890312"/>
                  </a:ext>
                </a:extLst>
              </a:tr>
              <a:tr h="1059464">
                <a:tc>
                  <a:txBody>
                    <a:bodyPr/>
                    <a:lstStyle/>
                    <a:p>
                      <a:r>
                        <a:rPr lang="bg-BG" sz="2800" dirty="0"/>
                        <a:t>Dimit</a:t>
                      </a:r>
                      <a:r>
                        <a:rPr lang="en-US" sz="2800" dirty="0"/>
                        <a:t>a</a:t>
                      </a:r>
                      <a:r>
                        <a:rPr lang="bg-BG" sz="2800" dirty="0"/>
                        <a:t>r Grudov</a:t>
                      </a:r>
                    </a:p>
                  </a:txBody>
                  <a:tcPr marL="143171" marR="143171" marT="71585" marB="71585"/>
                </a:tc>
                <a:tc>
                  <a:txBody>
                    <a:bodyPr/>
                    <a:lstStyle/>
                    <a:p>
                      <a:r>
                        <a:rPr lang="bg-BG" sz="2800" err="1"/>
                        <a:t>Back-End</a:t>
                      </a:r>
                      <a:r>
                        <a:rPr lang="bg-BG" sz="2800"/>
                        <a:t> </a:t>
                      </a:r>
                      <a:r>
                        <a:rPr lang="bg-BG" sz="2800" err="1"/>
                        <a:t>Developer</a:t>
                      </a:r>
                    </a:p>
                  </a:txBody>
                  <a:tcPr marL="143171" marR="143171" marT="71585" marB="71585"/>
                </a:tc>
                <a:extLst>
                  <a:ext uri="{0D108BD9-81ED-4DB2-BD59-A6C34878D82A}">
                    <a16:rowId xmlns:a16="http://schemas.microsoft.com/office/drawing/2014/main" val="1046381762"/>
                  </a:ext>
                </a:extLst>
              </a:tr>
              <a:tr h="1059464">
                <a:tc>
                  <a:txBody>
                    <a:bodyPr/>
                    <a:lstStyle/>
                    <a:p>
                      <a:r>
                        <a:rPr lang="bg-BG" sz="2800" err="1"/>
                        <a:t>Vesela</a:t>
                      </a:r>
                      <a:r>
                        <a:rPr lang="bg-BG" sz="2800"/>
                        <a:t> </a:t>
                      </a:r>
                      <a:r>
                        <a:rPr lang="bg-BG" sz="2800" err="1"/>
                        <a:t>Dekova</a:t>
                      </a:r>
                    </a:p>
                  </a:txBody>
                  <a:tcPr marL="143171" marR="143171" marT="71585" marB="71585"/>
                </a:tc>
                <a:tc>
                  <a:txBody>
                    <a:bodyPr/>
                    <a:lstStyle/>
                    <a:p>
                      <a:r>
                        <a:rPr lang="bg-BG" sz="2800" err="1"/>
                        <a:t>Front-End</a:t>
                      </a:r>
                      <a:r>
                        <a:rPr lang="bg-BG" sz="2800"/>
                        <a:t> </a:t>
                      </a:r>
                      <a:r>
                        <a:rPr lang="bg-BG" sz="2800" err="1"/>
                        <a:t>Developer</a:t>
                      </a:r>
                    </a:p>
                  </a:txBody>
                  <a:tcPr marL="143171" marR="143171" marT="71585" marB="71585"/>
                </a:tc>
                <a:extLst>
                  <a:ext uri="{0D108BD9-81ED-4DB2-BD59-A6C34878D82A}">
                    <a16:rowId xmlns:a16="http://schemas.microsoft.com/office/drawing/2014/main" val="4196316508"/>
                  </a:ext>
                </a:extLst>
              </a:tr>
              <a:tr h="1059464">
                <a:tc>
                  <a:txBody>
                    <a:bodyPr/>
                    <a:lstStyle/>
                    <a:p>
                      <a:r>
                        <a:rPr lang="bg-BG" sz="2800" err="1"/>
                        <a:t>Kameliya</a:t>
                      </a:r>
                      <a:r>
                        <a:rPr lang="bg-BG" sz="2800"/>
                        <a:t> </a:t>
                      </a:r>
                      <a:r>
                        <a:rPr lang="bg-BG" sz="2800" err="1"/>
                        <a:t>Yaneva</a:t>
                      </a:r>
                    </a:p>
                  </a:txBody>
                  <a:tcPr marL="143171" marR="143171" marT="71585" marB="71585"/>
                </a:tc>
                <a:tc>
                  <a:txBody>
                    <a:bodyPr/>
                    <a:lstStyle/>
                    <a:p>
                      <a:r>
                        <a:rPr lang="bg-BG" sz="2800" dirty="0"/>
                        <a:t>QA Engineer</a:t>
                      </a:r>
                    </a:p>
                  </a:txBody>
                  <a:tcPr marL="143171" marR="143171" marT="71585" marB="71585"/>
                </a:tc>
                <a:extLst>
                  <a:ext uri="{0D108BD9-81ED-4DB2-BD59-A6C34878D82A}">
                    <a16:rowId xmlns:a16="http://schemas.microsoft.com/office/drawing/2014/main" val="3177275793"/>
                  </a:ext>
                </a:extLst>
              </a:tr>
            </a:tbl>
          </a:graphicData>
        </a:graphic>
      </p:graphicFrame>
      <p:pic>
        <p:nvPicPr>
          <p:cNvPr id="2" name="3">
            <a:hlinkClick r:id="" action="ppaction://media"/>
            <a:extLst>
              <a:ext uri="{FF2B5EF4-FFF2-40B4-BE49-F238E27FC236}">
                <a16:creationId xmlns:a16="http://schemas.microsoft.com/office/drawing/2014/main" id="{1FEB6FFA-C025-4DDA-922D-D1A6E4F5E72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99654" y="6028947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881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44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0E807223-DF88-4D6D-970E-08919E5E02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83B91B61-BFCA-4647-957E-A8269BE46F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Текстово поле 2">
            <a:extLst>
              <a:ext uri="{FF2B5EF4-FFF2-40B4-BE49-F238E27FC236}">
                <a16:creationId xmlns:a16="http://schemas.microsoft.com/office/drawing/2014/main" id="{DE5B222A-B6A6-40E2-9E90-BC4961D935C0}"/>
              </a:ext>
            </a:extLst>
          </p:cNvPr>
          <p:cNvSpPr txBox="1"/>
          <p:nvPr/>
        </p:nvSpPr>
        <p:spPr>
          <a:xfrm>
            <a:off x="7011858" y="333821"/>
            <a:ext cx="6176776" cy="148590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defTabSz="914400">
              <a:lnSpc>
                <a:spcPct val="89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7200" i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OUR GOAL</a:t>
            </a:r>
          </a:p>
        </p:txBody>
      </p:sp>
      <p:pic>
        <p:nvPicPr>
          <p:cNvPr id="2" name="Картина 2">
            <a:extLst>
              <a:ext uri="{FF2B5EF4-FFF2-40B4-BE49-F238E27FC236}">
                <a16:creationId xmlns:a16="http://schemas.microsoft.com/office/drawing/2014/main" id="{09D0251B-F02F-40DE-97E0-F185F6E5703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008" r="30612" b="-1"/>
          <a:stretch/>
        </p:blipFill>
        <p:spPr>
          <a:xfrm>
            <a:off x="-1" y="10"/>
            <a:ext cx="5353628" cy="6860002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92D1D7C6-1C89-420C-8D35-483654167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354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Текстово поле 3">
            <a:extLst>
              <a:ext uri="{FF2B5EF4-FFF2-40B4-BE49-F238E27FC236}">
                <a16:creationId xmlns:a16="http://schemas.microsoft.com/office/drawing/2014/main" id="{80EDAA93-8FA3-4C67-93D8-43C31ECAE70F}"/>
              </a:ext>
            </a:extLst>
          </p:cNvPr>
          <p:cNvSpPr txBox="1"/>
          <p:nvPr/>
        </p:nvSpPr>
        <p:spPr>
          <a:xfrm>
            <a:off x="5313735" y="2723030"/>
            <a:ext cx="6456923" cy="358140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 marL="383540" indent="-383540" algn="ctr" defTabSz="914400">
              <a:lnSpc>
                <a:spcPct val="94000"/>
              </a:lnSpc>
              <a:spcAft>
                <a:spcPts val="200"/>
              </a:spcAft>
              <a:buFont typeface="Franklin Gothic Book" panose="020B0503020102020204" pitchFamily="34" charset="0"/>
            </a:pPr>
            <a:r>
              <a:rPr lang="en-US" sz="4400" b="1">
                <a:solidFill>
                  <a:schemeClr val="tx2"/>
                </a:solidFill>
              </a:rPr>
              <a:t>Maze game with three </a:t>
            </a:r>
            <a:r>
              <a:rPr lang="en-US" sz="4400" b="1" dirty="0">
                <a:solidFill>
                  <a:schemeClr val="tx2"/>
                </a:solidFill>
              </a:rPr>
              <a:t>levels and good structured menu</a:t>
            </a:r>
          </a:p>
          <a:p>
            <a:pPr marL="383540" indent="-383540" algn="ctr" defTabSz="914400">
              <a:lnSpc>
                <a:spcPct val="94000"/>
              </a:lnSpc>
              <a:spcAft>
                <a:spcPts val="200"/>
              </a:spcAft>
              <a:buFont typeface="Franklin Gothic Book" panose="020B0503020102020204" pitchFamily="34" charset="0"/>
            </a:pPr>
            <a:endParaRPr lang="en-US">
              <a:solidFill>
                <a:schemeClr val="tx2"/>
              </a:solidFill>
            </a:endParaRPr>
          </a:p>
        </p:txBody>
      </p:sp>
      <p:pic>
        <p:nvPicPr>
          <p:cNvPr id="5" name="audioForOurGoal (1)">
            <a:hlinkClick r:id="" action="ppaction://media"/>
            <a:extLst>
              <a:ext uri="{FF2B5EF4-FFF2-40B4-BE49-F238E27FC236}">
                <a16:creationId xmlns:a16="http://schemas.microsoft.com/office/drawing/2014/main" id="{10567A56-BE8F-4439-B127-67027C7741D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54575" y="6058601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128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8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35383F2B-0D6A-4B1A-BA43-A65A34B3B2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Картина 2">
            <a:extLst>
              <a:ext uri="{FF2B5EF4-FFF2-40B4-BE49-F238E27FC236}">
                <a16:creationId xmlns:a16="http://schemas.microsoft.com/office/drawing/2014/main" id="{297DAAC4-A373-4EFD-8E78-CA8D4F88C9E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907"/>
          <a:stretch/>
        </p:blipFill>
        <p:spPr>
          <a:xfrm>
            <a:off x="20" y="1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706695" y="6858000"/>
                </a:lnTo>
                <a:lnTo>
                  <a:pt x="706695" y="376"/>
                </a:lnTo>
                <a:lnTo>
                  <a:pt x="478095" y="376"/>
                </a:lnTo>
                <a:lnTo>
                  <a:pt x="47809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" name="Текстово поле 2">
            <a:extLst>
              <a:ext uri="{FF2B5EF4-FFF2-40B4-BE49-F238E27FC236}">
                <a16:creationId xmlns:a16="http://schemas.microsoft.com/office/drawing/2014/main" id="{AE87C820-A5D7-4E23-A9B0-1192B7E70490}"/>
              </a:ext>
            </a:extLst>
          </p:cNvPr>
          <p:cNvSpPr txBox="1"/>
          <p:nvPr/>
        </p:nvSpPr>
        <p:spPr>
          <a:xfrm>
            <a:off x="3913554" y="171938"/>
            <a:ext cx="5468814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bg-BG" sz="4400"/>
              <a:t>Stages of Realisation</a:t>
            </a:r>
          </a:p>
        </p:txBody>
      </p:sp>
      <p:sp>
        <p:nvSpPr>
          <p:cNvPr id="4" name="Текстово поле 3">
            <a:extLst>
              <a:ext uri="{FF2B5EF4-FFF2-40B4-BE49-F238E27FC236}">
                <a16:creationId xmlns:a16="http://schemas.microsoft.com/office/drawing/2014/main" id="{86D82ED0-DEA5-46C3-ABEF-7BEF11973A3C}"/>
              </a:ext>
            </a:extLst>
          </p:cNvPr>
          <p:cNvSpPr txBox="1"/>
          <p:nvPr/>
        </p:nvSpPr>
        <p:spPr>
          <a:xfrm>
            <a:off x="1027968" y="2981814"/>
            <a:ext cx="2743199" cy="67710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bg-BG" sz="2000">
                <a:ea typeface="+mn-lt"/>
                <a:cs typeface="+mn-lt"/>
              </a:rPr>
              <a:t>Organisation</a:t>
            </a:r>
            <a:endParaRPr lang="bg-BG" sz="2000"/>
          </a:p>
          <a:p>
            <a:pPr algn="l"/>
            <a:endParaRPr lang="bg-BG" dirty="0"/>
          </a:p>
        </p:txBody>
      </p:sp>
      <p:sp>
        <p:nvSpPr>
          <p:cNvPr id="9" name="Текстово поле 8">
            <a:extLst>
              <a:ext uri="{FF2B5EF4-FFF2-40B4-BE49-F238E27FC236}">
                <a16:creationId xmlns:a16="http://schemas.microsoft.com/office/drawing/2014/main" id="{27D7D6C8-2012-4C48-85C1-B7D8D577656D}"/>
              </a:ext>
            </a:extLst>
          </p:cNvPr>
          <p:cNvSpPr txBox="1"/>
          <p:nvPr/>
        </p:nvSpPr>
        <p:spPr>
          <a:xfrm>
            <a:off x="5082198" y="2981814"/>
            <a:ext cx="2743199" cy="67710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bg-BG" sz="2000">
                <a:ea typeface="+mn-lt"/>
                <a:cs typeface="+mn-lt"/>
              </a:rPr>
              <a:t>Realisation</a:t>
            </a:r>
            <a:endParaRPr lang="bg-BG" sz="2000"/>
          </a:p>
          <a:p>
            <a:pPr algn="l"/>
            <a:endParaRPr lang="bg-BG" dirty="0"/>
          </a:p>
        </p:txBody>
      </p:sp>
      <p:sp>
        <p:nvSpPr>
          <p:cNvPr id="5" name="Текстово поле 4">
            <a:extLst>
              <a:ext uri="{FF2B5EF4-FFF2-40B4-BE49-F238E27FC236}">
                <a16:creationId xmlns:a16="http://schemas.microsoft.com/office/drawing/2014/main" id="{2F0D7B30-DDFF-48A2-97F5-C2EB6AC4FDD5}"/>
              </a:ext>
            </a:extLst>
          </p:cNvPr>
          <p:cNvSpPr txBox="1"/>
          <p:nvPr/>
        </p:nvSpPr>
        <p:spPr>
          <a:xfrm>
            <a:off x="9179169" y="2878015"/>
            <a:ext cx="274320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>
                <a:ea typeface="+mn-lt"/>
                <a:cs typeface="+mn-lt"/>
              </a:rPr>
              <a:t>Presenting the </a:t>
            </a:r>
            <a:endParaRPr lang="bg-BG" sz="2000" b="1">
              <a:ea typeface="+mn-lt"/>
              <a:cs typeface="+mn-lt"/>
            </a:endParaRPr>
          </a:p>
          <a:p>
            <a:r>
              <a:rPr lang="en-US" sz="2000" b="1">
                <a:ea typeface="+mn-lt"/>
                <a:cs typeface="+mn-lt"/>
              </a:rPr>
              <a:t>final product</a:t>
            </a:r>
            <a:endParaRPr lang="bg-BG" sz="2000" b="1"/>
          </a:p>
          <a:p>
            <a:endParaRPr lang="en-US" sz="14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8" name="Slide 5">
            <a:hlinkClick r:id="" action="ppaction://media"/>
            <a:extLst>
              <a:ext uri="{FF2B5EF4-FFF2-40B4-BE49-F238E27FC236}">
                <a16:creationId xmlns:a16="http://schemas.microsoft.com/office/drawing/2014/main" id="{207078E6-EA94-4B7C-BFFB-7C6FA7DCB0F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63130" y="610619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27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692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mute="1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ово поле 1">
            <a:extLst>
              <a:ext uri="{FF2B5EF4-FFF2-40B4-BE49-F238E27FC236}">
                <a16:creationId xmlns:a16="http://schemas.microsoft.com/office/drawing/2014/main" id="{F6739BB3-2EA5-48AF-B37D-A3A4F9940362}"/>
              </a:ext>
            </a:extLst>
          </p:cNvPr>
          <p:cNvSpPr txBox="1"/>
          <p:nvPr/>
        </p:nvSpPr>
        <p:spPr>
          <a:xfrm>
            <a:off x="4323862" y="269631"/>
            <a:ext cx="4755660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400" dirty="0"/>
              <a:t>Logos and Design</a:t>
            </a:r>
            <a:endParaRPr lang="bg-BG" sz="4400" dirty="0"/>
          </a:p>
        </p:txBody>
      </p:sp>
      <p:pic>
        <p:nvPicPr>
          <p:cNvPr id="5" name="Картина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2527" y="1500538"/>
            <a:ext cx="2721335" cy="16796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Картина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9724" y="1403590"/>
            <a:ext cx="2512996" cy="17766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Картина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9759" y="3782375"/>
            <a:ext cx="2843293" cy="175493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Картина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9702" y="1315116"/>
            <a:ext cx="2549517" cy="254951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4" name="Картина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1859" y="4356341"/>
            <a:ext cx="2785202" cy="171908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5" name="Картина 1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005" y="3782375"/>
            <a:ext cx="2629999" cy="162328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Recording_10">
            <a:hlinkClick r:id="" action="ppaction://media"/>
            <a:extLst>
              <a:ext uri="{FF2B5EF4-FFF2-40B4-BE49-F238E27FC236}">
                <a16:creationId xmlns:a16="http://schemas.microsoft.com/office/drawing/2014/main" id="{21DAADF0-B09A-47CA-ABEB-8CE56588A45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229178" y="603841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954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33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ово поле 1">
            <a:extLst>
              <a:ext uri="{FF2B5EF4-FFF2-40B4-BE49-F238E27FC236}">
                <a16:creationId xmlns:a16="http://schemas.microsoft.com/office/drawing/2014/main" id="{F6739BB3-2EA5-48AF-B37D-A3A4F9940362}"/>
              </a:ext>
            </a:extLst>
          </p:cNvPr>
          <p:cNvSpPr txBox="1"/>
          <p:nvPr/>
        </p:nvSpPr>
        <p:spPr>
          <a:xfrm>
            <a:off x="4323862" y="269631"/>
            <a:ext cx="4755660" cy="144655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400">
                <a:ea typeface="+mn-lt"/>
                <a:cs typeface="+mn-lt"/>
              </a:rPr>
              <a:t>Apps/Language that we used</a:t>
            </a:r>
            <a:endParaRPr lang="bg-BG" sz="4400"/>
          </a:p>
        </p:txBody>
      </p:sp>
      <p:pic>
        <p:nvPicPr>
          <p:cNvPr id="4" name="Картина 4">
            <a:extLst>
              <a:ext uri="{FF2B5EF4-FFF2-40B4-BE49-F238E27FC236}">
                <a16:creationId xmlns:a16="http://schemas.microsoft.com/office/drawing/2014/main" id="{11D7D10B-36D6-4264-A1B4-0FF1E42275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2744" y="1567543"/>
            <a:ext cx="1687287" cy="1719944"/>
          </a:xfrm>
          <a:prstGeom prst="rect">
            <a:avLst/>
          </a:prstGeom>
        </p:spPr>
      </p:pic>
      <p:pic>
        <p:nvPicPr>
          <p:cNvPr id="6" name="Картина 6">
            <a:extLst>
              <a:ext uri="{FF2B5EF4-FFF2-40B4-BE49-F238E27FC236}">
                <a16:creationId xmlns:a16="http://schemas.microsoft.com/office/drawing/2014/main" id="{072FD017-1F94-41B9-B3DE-7C3658F8F9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77143" y="4210681"/>
            <a:ext cx="1545773" cy="1549952"/>
          </a:xfrm>
          <a:prstGeom prst="rect">
            <a:avLst/>
          </a:prstGeom>
        </p:spPr>
      </p:pic>
      <p:pic>
        <p:nvPicPr>
          <p:cNvPr id="7" name="Картина 7">
            <a:extLst>
              <a:ext uri="{FF2B5EF4-FFF2-40B4-BE49-F238E27FC236}">
                <a16:creationId xmlns:a16="http://schemas.microsoft.com/office/drawing/2014/main" id="{9FEB4DFD-ED35-4AD2-90DB-8215E25AAF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58943" y="4147456"/>
            <a:ext cx="1643745" cy="1676402"/>
          </a:xfrm>
          <a:prstGeom prst="rect">
            <a:avLst/>
          </a:prstGeom>
        </p:spPr>
      </p:pic>
      <p:pic>
        <p:nvPicPr>
          <p:cNvPr id="8" name="Картина 8">
            <a:extLst>
              <a:ext uri="{FF2B5EF4-FFF2-40B4-BE49-F238E27FC236}">
                <a16:creationId xmlns:a16="http://schemas.microsoft.com/office/drawing/2014/main" id="{EF991951-F14F-42D5-ABE4-6C7D6B2375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27029" y="1657350"/>
            <a:ext cx="2427515" cy="1540329"/>
          </a:xfrm>
          <a:prstGeom prst="rect">
            <a:avLst/>
          </a:prstGeom>
        </p:spPr>
      </p:pic>
      <p:pic>
        <p:nvPicPr>
          <p:cNvPr id="9" name="Картина 9">
            <a:extLst>
              <a:ext uri="{FF2B5EF4-FFF2-40B4-BE49-F238E27FC236}">
                <a16:creationId xmlns:a16="http://schemas.microsoft.com/office/drawing/2014/main" id="{04BA4758-2497-45A6-BF0D-B7E2A254C42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42856" y="4878160"/>
            <a:ext cx="2264229" cy="1270908"/>
          </a:xfrm>
          <a:prstGeom prst="rect">
            <a:avLst/>
          </a:prstGeom>
        </p:spPr>
      </p:pic>
      <p:pic>
        <p:nvPicPr>
          <p:cNvPr id="13" name="Картина 13">
            <a:extLst>
              <a:ext uri="{FF2B5EF4-FFF2-40B4-BE49-F238E27FC236}">
                <a16:creationId xmlns:a16="http://schemas.microsoft.com/office/drawing/2014/main" id="{FA1458E0-54F7-4930-AE44-19AB040CC70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91200" y="2516234"/>
            <a:ext cx="1567544" cy="1531620"/>
          </a:xfrm>
          <a:prstGeom prst="rect">
            <a:avLst/>
          </a:prstGeom>
        </p:spPr>
      </p:pic>
      <p:pic>
        <p:nvPicPr>
          <p:cNvPr id="3" name="Камелия(слайд 6) 1 (1)">
            <a:hlinkClick r:id="" action="ppaction://media"/>
            <a:extLst>
              <a:ext uri="{FF2B5EF4-FFF2-40B4-BE49-F238E27FC236}">
                <a16:creationId xmlns:a16="http://schemas.microsoft.com/office/drawing/2014/main" id="{E786ADEE-D86B-4E69-9F75-8ABD19B810F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288487" y="610117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946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98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9D9D6BF1-DFF2-4526-9D13-BF339D8C41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38" name="Freeform 6">
              <a:extLst>
                <a:ext uri="{FF2B5EF4-FFF2-40B4-BE49-F238E27FC236}">
                  <a16:creationId xmlns:a16="http://schemas.microsoft.com/office/drawing/2014/main" id="{A54D4DB6-FB18-4CAE-8905-E0053C9256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39" name="Freeform 6">
              <a:extLst>
                <a:ext uri="{FF2B5EF4-FFF2-40B4-BE49-F238E27FC236}">
                  <a16:creationId xmlns:a16="http://schemas.microsoft.com/office/drawing/2014/main" id="{1DBD6488-9429-4FFA-8AE8-C4022C39B0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2" name="Текстово поле 1">
            <a:extLst>
              <a:ext uri="{FF2B5EF4-FFF2-40B4-BE49-F238E27FC236}">
                <a16:creationId xmlns:a16="http://schemas.microsoft.com/office/drawing/2014/main" id="{A6424D40-9064-4DFC-8A40-C47E849F4898}"/>
              </a:ext>
            </a:extLst>
          </p:cNvPr>
          <p:cNvSpPr txBox="1"/>
          <p:nvPr/>
        </p:nvSpPr>
        <p:spPr>
          <a:xfrm>
            <a:off x="1617260" y="1576316"/>
            <a:ext cx="3991689" cy="2310364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algn="ctr" defTabSz="914400">
              <a:lnSpc>
                <a:spcPct val="89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cap="all">
                <a:solidFill>
                  <a:schemeClr val="tx2"/>
                </a:solidFill>
                <a:latin typeface="+mj-lt"/>
                <a:ea typeface="+mj-ea"/>
                <a:cs typeface="+mj-cs"/>
              </a:rPr>
              <a:t>Block-Scheme</a:t>
            </a:r>
          </a:p>
        </p:txBody>
      </p:sp>
      <p:pic>
        <p:nvPicPr>
          <p:cNvPr id="3" name="Картина 3">
            <a:extLst>
              <a:ext uri="{FF2B5EF4-FFF2-40B4-BE49-F238E27FC236}">
                <a16:creationId xmlns:a16="http://schemas.microsoft.com/office/drawing/2014/main" id="{2CC1C5A0-4960-4921-B307-49C0CCF9CC9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1360" r="-2" b="-2"/>
          <a:stretch/>
        </p:blipFill>
        <p:spPr>
          <a:xfrm>
            <a:off x="5607538" y="10"/>
            <a:ext cx="6092823" cy="6857990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4" name="audioForBlock-scheme">
            <a:hlinkClick r:id="" action="ppaction://media"/>
            <a:extLst>
              <a:ext uri="{FF2B5EF4-FFF2-40B4-BE49-F238E27FC236}">
                <a16:creationId xmlns:a16="http://schemas.microsoft.com/office/drawing/2014/main" id="{EA844F5D-B4F1-4BEC-8321-01543B14E5D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01783" y="597391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490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785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Картина 2">
            <a:extLst>
              <a:ext uri="{FF2B5EF4-FFF2-40B4-BE49-F238E27FC236}">
                <a16:creationId xmlns:a16="http://schemas.microsoft.com/office/drawing/2014/main" id="{E81AB0D2-F5F4-42F4-81EA-E2AE1D0F8BE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890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3" name="Текстово поле 2">
            <a:extLst>
              <a:ext uri="{FF2B5EF4-FFF2-40B4-BE49-F238E27FC236}">
                <a16:creationId xmlns:a16="http://schemas.microsoft.com/office/drawing/2014/main" id="{8DA100FE-4FF6-438E-B035-2018E206D794}"/>
              </a:ext>
            </a:extLst>
          </p:cNvPr>
          <p:cNvSpPr txBox="1"/>
          <p:nvPr/>
        </p:nvSpPr>
        <p:spPr>
          <a:xfrm>
            <a:off x="865554" y="885092"/>
            <a:ext cx="6025660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bg-BG" sz="6000">
                <a:latin typeface="Sylfaen"/>
              </a:rPr>
              <a:t>Future Ideas</a:t>
            </a:r>
          </a:p>
        </p:txBody>
      </p:sp>
      <p:sp>
        <p:nvSpPr>
          <p:cNvPr id="6" name="Контейнер за съдържание 2">
            <a:extLst>
              <a:ext uri="{FF2B5EF4-FFF2-40B4-BE49-F238E27FC236}">
                <a16:creationId xmlns:a16="http://schemas.microsoft.com/office/drawing/2014/main" id="{1985DDA9-46D3-42F4-9413-6486DCB0A117}"/>
              </a:ext>
            </a:extLst>
          </p:cNvPr>
          <p:cNvSpPr txBox="1">
            <a:spLocks/>
          </p:cNvSpPr>
          <p:nvPr/>
        </p:nvSpPr>
        <p:spPr>
          <a:xfrm>
            <a:off x="6886792" y="2991420"/>
            <a:ext cx="5116714" cy="35167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sz="3200" b="1" dirty="0">
                <a:solidFill>
                  <a:schemeClr val="bg1">
                    <a:lumMod val="95000"/>
                  </a:schemeClr>
                </a:solidFill>
                <a:latin typeface="Book Antiqua"/>
              </a:rPr>
              <a:t>To add Multiplayer</a:t>
            </a:r>
            <a:endParaRPr lang="bg-BG" sz="3200" b="1" dirty="0">
              <a:solidFill>
                <a:schemeClr val="bg1">
                  <a:lumMod val="95000"/>
                </a:schemeClr>
              </a:solidFill>
              <a:latin typeface="Book Antiqua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sz="3200" b="1" dirty="0">
                <a:solidFill>
                  <a:schemeClr val="bg1">
                    <a:lumMod val="95000"/>
                  </a:schemeClr>
                </a:solidFill>
                <a:latin typeface="Book Antiqua"/>
              </a:rPr>
              <a:t>To add timer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sz="3200" b="1" dirty="0">
                <a:solidFill>
                  <a:schemeClr val="bg1">
                    <a:lumMod val="95000"/>
                  </a:schemeClr>
                </a:solidFill>
                <a:latin typeface="Book Antiqua"/>
              </a:rPr>
              <a:t>To </a:t>
            </a:r>
            <a:r>
              <a:rPr lang="en-US" sz="3200" b="1">
                <a:solidFill>
                  <a:schemeClr val="bg1">
                    <a:lumMod val="95000"/>
                  </a:schemeClr>
                </a:solidFill>
                <a:latin typeface="Book Antiqua"/>
              </a:rPr>
              <a:t>add score</a:t>
            </a:r>
            <a:endParaRPr lang="en-US" sz="3200" b="1" dirty="0">
              <a:solidFill>
                <a:schemeClr val="bg1">
                  <a:lumMod val="95000"/>
                </a:schemeClr>
              </a:solidFill>
              <a:latin typeface="Book Antiqua"/>
            </a:endParaRPr>
          </a:p>
        </p:txBody>
      </p:sp>
      <p:pic>
        <p:nvPicPr>
          <p:cNvPr id="4" name="8">
            <a:hlinkClick r:id="" action="ppaction://media"/>
            <a:extLst>
              <a:ext uri="{FF2B5EF4-FFF2-40B4-BE49-F238E27FC236}">
                <a16:creationId xmlns:a16="http://schemas.microsoft.com/office/drawing/2014/main" id="{943A79AB-5EE4-456C-A3CD-95EBACFF795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61851" y="597290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373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11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Изрязване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Тема на Office">
  <a:themeElements>
    <a:clrScheme name="О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О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О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на Office">
  <a:themeElements>
    <a:clrScheme name="О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О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О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TF00001241</Template>
  <TotalTime>31</TotalTime>
  <Words>96</Words>
  <Application>Microsoft Office PowerPoint</Application>
  <PresentationFormat>Widescreen</PresentationFormat>
  <Paragraphs>35</Paragraphs>
  <Slides>11</Slides>
  <Notes>0</Notes>
  <HiddenSlides>0</HiddenSlides>
  <MMClips>10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Book Antiqua</vt:lpstr>
      <vt:lpstr>Calibri</vt:lpstr>
      <vt:lpstr>Franklin Gothic Book</vt:lpstr>
      <vt:lpstr>Sylfaen</vt:lpstr>
      <vt:lpstr>Изрязване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Demonstration</vt:lpstr>
      <vt:lpstr>Thank you for your attention!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на PowerPoint</dc:title>
  <dc:creator/>
  <cp:lastModifiedBy>Petkovi Family</cp:lastModifiedBy>
  <cp:revision>435</cp:revision>
  <dcterms:created xsi:type="dcterms:W3CDTF">2021-11-07T02:00:52Z</dcterms:created>
  <dcterms:modified xsi:type="dcterms:W3CDTF">2021-11-09T07:40:39Z</dcterms:modified>
</cp:coreProperties>
</file>